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68" r:id="rId6"/>
    <p:sldId id="259" r:id="rId7"/>
    <p:sldId id="269" r:id="rId8"/>
    <p:sldId id="260" r:id="rId9"/>
    <p:sldId id="270" r:id="rId10"/>
    <p:sldId id="261" r:id="rId11"/>
    <p:sldId id="271" r:id="rId12"/>
    <p:sldId id="262" r:id="rId13"/>
    <p:sldId id="272" r:id="rId14"/>
    <p:sldId id="263" r:id="rId15"/>
    <p:sldId id="273" r:id="rId16"/>
    <p:sldId id="264" r:id="rId17"/>
    <p:sldId id="274" r:id="rId18"/>
    <p:sldId id="265" r:id="rId19"/>
    <p:sldId id="275" r:id="rId20"/>
    <p:sldId id="266"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Top 10 Lessons I Learned from Charlie Brown</a:t>
            </a:r>
            <a:endParaRPr lang="en-US" dirty="0"/>
          </a:p>
        </p:txBody>
      </p:sp>
      <p:pic>
        <p:nvPicPr>
          <p:cNvPr id="4" name="Picture 3"/>
          <p:cNvPicPr>
            <a:picLocks noChangeAspect="1"/>
          </p:cNvPicPr>
          <p:nvPr/>
        </p:nvPicPr>
        <p:blipFill>
          <a:blip r:embed="rId2"/>
          <a:stretch>
            <a:fillRect/>
          </a:stretch>
        </p:blipFill>
        <p:spPr>
          <a:xfrm>
            <a:off x="1248988" y="3424844"/>
            <a:ext cx="4037907" cy="3028430"/>
          </a:xfrm>
          <a:prstGeom prst="rect">
            <a:avLst/>
          </a:prstGeom>
        </p:spPr>
      </p:pic>
    </p:spTree>
    <p:extLst>
      <p:ext uri="{BB962C8B-B14F-4D97-AF65-F5344CB8AC3E}">
        <p14:creationId xmlns:p14="http://schemas.microsoft.com/office/powerpoint/2010/main" val="313214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 Sometimes you need to listen.</a:t>
            </a:r>
            <a:endParaRPr lang="en-US" b="1" dirty="0"/>
          </a:p>
        </p:txBody>
      </p:sp>
      <p:sp>
        <p:nvSpPr>
          <p:cNvPr id="3" name="Content Placeholder 2"/>
          <p:cNvSpPr>
            <a:spLocks noGrp="1"/>
          </p:cNvSpPr>
          <p:nvPr>
            <p:ph idx="1"/>
          </p:nvPr>
        </p:nvSpPr>
        <p:spPr/>
        <p:txBody>
          <a:bodyPr/>
          <a:lstStyle/>
          <a:p>
            <a:r>
              <a:rPr lang="en-US" dirty="0"/>
              <a:t>Even crabby, self-indulged Lucy knew the importance of listening. She started the famous Psychiatry Booth where any and all could come and be heard.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6109855" y="3804105"/>
            <a:ext cx="3164147" cy="2403771"/>
          </a:xfrm>
          <a:prstGeom prst="rect">
            <a:avLst/>
          </a:prstGeom>
        </p:spPr>
      </p:pic>
      <p:pic>
        <p:nvPicPr>
          <p:cNvPr id="5" name="Picture 4"/>
          <p:cNvPicPr>
            <a:picLocks noChangeAspect="1"/>
          </p:cNvPicPr>
          <p:nvPr/>
        </p:nvPicPr>
        <p:blipFill>
          <a:blip r:embed="rId3"/>
          <a:stretch>
            <a:fillRect/>
          </a:stretch>
        </p:blipFill>
        <p:spPr>
          <a:xfrm rot="21323961">
            <a:off x="999450" y="3325546"/>
            <a:ext cx="3826575" cy="2733268"/>
          </a:xfrm>
          <a:prstGeom prst="rect">
            <a:avLst/>
          </a:prstGeom>
        </p:spPr>
      </p:pic>
    </p:spTree>
    <p:extLst>
      <p:ext uri="{BB962C8B-B14F-4D97-AF65-F5344CB8AC3E}">
        <p14:creationId xmlns:p14="http://schemas.microsoft.com/office/powerpoint/2010/main" val="257754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5. What makes you a good listener? </a:t>
            </a:r>
            <a:endParaRPr lang="en-US" dirty="0"/>
          </a:p>
        </p:txBody>
      </p:sp>
    </p:spTree>
    <p:extLst>
      <p:ext uri="{BB962C8B-B14F-4D97-AF65-F5344CB8AC3E}">
        <p14:creationId xmlns:p14="http://schemas.microsoft.com/office/powerpoint/2010/main" val="179825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6. Do what you love to do.</a:t>
            </a:r>
            <a:endParaRPr lang="en-US" b="1" dirty="0"/>
          </a:p>
        </p:txBody>
      </p:sp>
      <p:sp>
        <p:nvSpPr>
          <p:cNvPr id="3" name="Content Placeholder 2"/>
          <p:cNvSpPr>
            <a:spLocks noGrp="1"/>
          </p:cNvSpPr>
          <p:nvPr>
            <p:ph idx="1"/>
          </p:nvPr>
        </p:nvSpPr>
        <p:spPr/>
        <p:txBody>
          <a:bodyPr/>
          <a:lstStyle/>
          <a:p>
            <a:r>
              <a:rPr lang="en-US" dirty="0"/>
              <a:t>Through all their adventures, Schroeder remained constant in his appreciation of Beethoven and his love of playing the piano. He loved to play piano and that’s what he did, regardless of the circumstances. Charlie Brown flew his kite, played baseball and football, not just to win (he knew he wouldn’t), but because he loved to do those things.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rot="21139493">
            <a:off x="672426" y="3890358"/>
            <a:ext cx="2143125" cy="2151006"/>
          </a:xfrm>
          <a:prstGeom prst="rect">
            <a:avLst/>
          </a:prstGeom>
        </p:spPr>
      </p:pic>
      <p:pic>
        <p:nvPicPr>
          <p:cNvPr id="5" name="Picture 4"/>
          <p:cNvPicPr>
            <a:picLocks noChangeAspect="1"/>
          </p:cNvPicPr>
          <p:nvPr/>
        </p:nvPicPr>
        <p:blipFill>
          <a:blip r:embed="rId3"/>
          <a:stretch>
            <a:fillRect/>
          </a:stretch>
        </p:blipFill>
        <p:spPr>
          <a:xfrm rot="283412">
            <a:off x="7564409" y="3615214"/>
            <a:ext cx="2266950" cy="2019300"/>
          </a:xfrm>
          <a:prstGeom prst="rect">
            <a:avLst/>
          </a:prstGeom>
        </p:spPr>
      </p:pic>
      <p:pic>
        <p:nvPicPr>
          <p:cNvPr id="6" name="Picture 5"/>
          <p:cNvPicPr>
            <a:picLocks noChangeAspect="1"/>
          </p:cNvPicPr>
          <p:nvPr/>
        </p:nvPicPr>
        <p:blipFill>
          <a:blip r:embed="rId4"/>
          <a:stretch>
            <a:fillRect/>
          </a:stretch>
        </p:blipFill>
        <p:spPr>
          <a:xfrm>
            <a:off x="4236894" y="4290351"/>
            <a:ext cx="2305050" cy="1981200"/>
          </a:xfrm>
          <a:prstGeom prst="rect">
            <a:avLst/>
          </a:prstGeom>
        </p:spPr>
      </p:pic>
    </p:spTree>
    <p:extLst>
      <p:ext uri="{BB962C8B-B14F-4D97-AF65-F5344CB8AC3E}">
        <p14:creationId xmlns:p14="http://schemas.microsoft.com/office/powerpoint/2010/main" val="8535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6. What are 3 things you love to do?</a:t>
            </a:r>
            <a:endParaRPr lang="en-US" dirty="0"/>
          </a:p>
        </p:txBody>
      </p:sp>
    </p:spTree>
    <p:extLst>
      <p:ext uri="{BB962C8B-B14F-4D97-AF65-F5344CB8AC3E}">
        <p14:creationId xmlns:p14="http://schemas.microsoft.com/office/powerpoint/2010/main" val="80788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7. It’s important to have friends that care.</a:t>
            </a:r>
            <a:endParaRPr lang="en-US" b="1" dirty="0"/>
          </a:p>
        </p:txBody>
      </p:sp>
      <p:sp>
        <p:nvSpPr>
          <p:cNvPr id="3" name="Content Placeholder 2"/>
          <p:cNvSpPr>
            <a:spLocks noGrp="1"/>
          </p:cNvSpPr>
          <p:nvPr>
            <p:ph idx="1"/>
          </p:nvPr>
        </p:nvSpPr>
        <p:spPr/>
        <p:txBody>
          <a:bodyPr/>
          <a:lstStyle/>
          <a:p>
            <a:r>
              <a:rPr lang="en-US" dirty="0"/>
              <a:t>The Peanuts gang was made up of individual characters, each with their own foibles and talents, but through it all they were always there for each other.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25984" y="2907637"/>
            <a:ext cx="2754711" cy="2063374"/>
          </a:xfrm>
          <a:prstGeom prst="rect">
            <a:avLst/>
          </a:prstGeom>
        </p:spPr>
      </p:pic>
      <p:pic>
        <p:nvPicPr>
          <p:cNvPr id="5" name="Picture 4"/>
          <p:cNvPicPr>
            <a:picLocks noChangeAspect="1"/>
          </p:cNvPicPr>
          <p:nvPr/>
        </p:nvPicPr>
        <p:blipFill>
          <a:blip r:embed="rId3"/>
          <a:stretch>
            <a:fillRect/>
          </a:stretch>
        </p:blipFill>
        <p:spPr>
          <a:xfrm rot="272700">
            <a:off x="6633815" y="3155725"/>
            <a:ext cx="2847975" cy="1600200"/>
          </a:xfrm>
          <a:prstGeom prst="rect">
            <a:avLst/>
          </a:prstGeom>
        </p:spPr>
      </p:pic>
      <p:pic>
        <p:nvPicPr>
          <p:cNvPr id="6" name="Picture 5"/>
          <p:cNvPicPr>
            <a:picLocks noChangeAspect="1"/>
          </p:cNvPicPr>
          <p:nvPr/>
        </p:nvPicPr>
        <p:blipFill>
          <a:blip r:embed="rId4"/>
          <a:stretch>
            <a:fillRect/>
          </a:stretch>
        </p:blipFill>
        <p:spPr>
          <a:xfrm>
            <a:off x="3259109" y="5135127"/>
            <a:ext cx="3562350" cy="1285875"/>
          </a:xfrm>
          <a:prstGeom prst="rect">
            <a:avLst/>
          </a:prstGeom>
        </p:spPr>
      </p:pic>
    </p:spTree>
    <p:extLst>
      <p:ext uri="{BB962C8B-B14F-4D97-AF65-F5344CB8AC3E}">
        <p14:creationId xmlns:p14="http://schemas.microsoft.com/office/powerpoint/2010/main" val="255675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7. Who are the friends that you know care about you? How do you know they care about you?</a:t>
            </a:r>
            <a:endParaRPr lang="en-US" dirty="0"/>
          </a:p>
        </p:txBody>
      </p:sp>
    </p:spTree>
    <p:extLst>
      <p:ext uri="{BB962C8B-B14F-4D97-AF65-F5344CB8AC3E}">
        <p14:creationId xmlns:p14="http://schemas.microsoft.com/office/powerpoint/2010/main" val="16549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8. Big dreams lead to big things.</a:t>
            </a:r>
            <a:endParaRPr lang="en-US" b="1" dirty="0"/>
          </a:p>
        </p:txBody>
      </p:sp>
      <p:sp>
        <p:nvSpPr>
          <p:cNvPr id="3" name="Content Placeholder 2"/>
          <p:cNvSpPr>
            <a:spLocks noGrp="1"/>
          </p:cNvSpPr>
          <p:nvPr>
            <p:ph idx="1"/>
          </p:nvPr>
        </p:nvSpPr>
        <p:spPr/>
        <p:txBody>
          <a:bodyPr/>
          <a:lstStyle/>
          <a:p>
            <a:r>
              <a:rPr lang="en-US" dirty="0"/>
              <a:t>Snoopy was the biggest dreamer of them all, but his wild imagination often led to even wilder, more fantastic adventures in real life. Snoopy knew that you must have a big dream if you are going to lead a big life</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922106" y="3219912"/>
            <a:ext cx="2600325" cy="1762125"/>
          </a:xfrm>
          <a:prstGeom prst="rect">
            <a:avLst/>
          </a:prstGeom>
        </p:spPr>
      </p:pic>
      <p:pic>
        <p:nvPicPr>
          <p:cNvPr id="5" name="Picture 4"/>
          <p:cNvPicPr>
            <a:picLocks noChangeAspect="1"/>
          </p:cNvPicPr>
          <p:nvPr/>
        </p:nvPicPr>
        <p:blipFill>
          <a:blip r:embed="rId3"/>
          <a:stretch>
            <a:fillRect/>
          </a:stretch>
        </p:blipFill>
        <p:spPr>
          <a:xfrm>
            <a:off x="4633999" y="3247650"/>
            <a:ext cx="2857500" cy="1600200"/>
          </a:xfrm>
          <a:prstGeom prst="rect">
            <a:avLst/>
          </a:prstGeom>
        </p:spPr>
      </p:pic>
      <p:pic>
        <p:nvPicPr>
          <p:cNvPr id="6" name="Picture 5"/>
          <p:cNvPicPr>
            <a:picLocks noChangeAspect="1"/>
          </p:cNvPicPr>
          <p:nvPr/>
        </p:nvPicPr>
        <p:blipFill>
          <a:blip r:embed="rId4"/>
          <a:stretch>
            <a:fillRect/>
          </a:stretch>
        </p:blipFill>
        <p:spPr>
          <a:xfrm>
            <a:off x="2979506" y="4180002"/>
            <a:ext cx="2143125" cy="2143125"/>
          </a:xfrm>
          <a:prstGeom prst="rect">
            <a:avLst/>
          </a:prstGeom>
        </p:spPr>
      </p:pic>
      <p:pic>
        <p:nvPicPr>
          <p:cNvPr id="7" name="Picture 6"/>
          <p:cNvPicPr>
            <a:picLocks noChangeAspect="1"/>
          </p:cNvPicPr>
          <p:nvPr/>
        </p:nvPicPr>
        <p:blipFill>
          <a:blip r:embed="rId5"/>
          <a:stretch>
            <a:fillRect/>
          </a:stretch>
        </p:blipFill>
        <p:spPr>
          <a:xfrm>
            <a:off x="7683327" y="3744017"/>
            <a:ext cx="2390775" cy="1914525"/>
          </a:xfrm>
          <a:prstGeom prst="rect">
            <a:avLst/>
          </a:prstGeom>
        </p:spPr>
      </p:pic>
    </p:spTree>
    <p:extLst>
      <p:ext uri="{BB962C8B-B14F-4D97-AF65-F5344CB8AC3E}">
        <p14:creationId xmlns:p14="http://schemas.microsoft.com/office/powerpoint/2010/main" val="103089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8. What are your two biggest dreams?</a:t>
            </a:r>
            <a:endParaRPr lang="en-US" dirty="0"/>
          </a:p>
        </p:txBody>
      </p:sp>
    </p:spTree>
    <p:extLst>
      <p:ext uri="{BB962C8B-B14F-4D97-AF65-F5344CB8AC3E}">
        <p14:creationId xmlns:p14="http://schemas.microsoft.com/office/powerpoint/2010/main" val="175564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9. Action creates reality.</a:t>
            </a:r>
            <a:endParaRPr lang="en-US" b="1" dirty="0"/>
          </a:p>
        </p:txBody>
      </p:sp>
      <p:sp>
        <p:nvSpPr>
          <p:cNvPr id="3" name="Content Placeholder 2"/>
          <p:cNvSpPr>
            <a:spLocks noGrp="1"/>
          </p:cNvSpPr>
          <p:nvPr>
            <p:ph idx="1"/>
          </p:nvPr>
        </p:nvSpPr>
        <p:spPr/>
        <p:txBody>
          <a:bodyPr/>
          <a:lstStyle/>
          <a:p>
            <a:r>
              <a:rPr lang="en-US" dirty="0"/>
              <a:t>As Charlie Brown was reminded time and again after prodding from Linus: it takes action to bring about change. Though he often failed, Chuck took action quite regularly – and every now and again things would go his </a:t>
            </a:r>
            <a:r>
              <a:rPr lang="en-US" dirty="0" smtClean="0"/>
              <a:t>way.</a:t>
            </a:r>
          </a:p>
          <a:p>
            <a:pPr marL="0" indent="0">
              <a:buNone/>
            </a:pPr>
            <a:endParaRPr lang="en-US" dirty="0"/>
          </a:p>
        </p:txBody>
      </p:sp>
      <p:pic>
        <p:nvPicPr>
          <p:cNvPr id="4" name="Picture 3"/>
          <p:cNvPicPr>
            <a:picLocks noChangeAspect="1"/>
          </p:cNvPicPr>
          <p:nvPr/>
        </p:nvPicPr>
        <p:blipFill>
          <a:blip r:embed="rId2"/>
          <a:stretch>
            <a:fillRect/>
          </a:stretch>
        </p:blipFill>
        <p:spPr>
          <a:xfrm>
            <a:off x="8118089" y="4343573"/>
            <a:ext cx="2466975" cy="1847850"/>
          </a:xfrm>
          <a:prstGeom prst="rect">
            <a:avLst/>
          </a:prstGeom>
        </p:spPr>
      </p:pic>
      <p:pic>
        <p:nvPicPr>
          <p:cNvPr id="5" name="Picture 4"/>
          <p:cNvPicPr>
            <a:picLocks noChangeAspect="1"/>
          </p:cNvPicPr>
          <p:nvPr/>
        </p:nvPicPr>
        <p:blipFill>
          <a:blip r:embed="rId3"/>
          <a:stretch>
            <a:fillRect/>
          </a:stretch>
        </p:blipFill>
        <p:spPr>
          <a:xfrm>
            <a:off x="677334" y="3286298"/>
            <a:ext cx="2305050" cy="1981200"/>
          </a:xfrm>
          <a:prstGeom prst="rect">
            <a:avLst/>
          </a:prstGeom>
        </p:spPr>
      </p:pic>
      <p:pic>
        <p:nvPicPr>
          <p:cNvPr id="6" name="Picture 5"/>
          <p:cNvPicPr>
            <a:picLocks noChangeAspect="1"/>
          </p:cNvPicPr>
          <p:nvPr/>
        </p:nvPicPr>
        <p:blipFill>
          <a:blip r:embed="rId4"/>
          <a:stretch>
            <a:fillRect/>
          </a:stretch>
        </p:blipFill>
        <p:spPr>
          <a:xfrm>
            <a:off x="2747010" y="4964776"/>
            <a:ext cx="2857500" cy="1600200"/>
          </a:xfrm>
          <a:prstGeom prst="rect">
            <a:avLst/>
          </a:prstGeom>
        </p:spPr>
      </p:pic>
      <p:pic>
        <p:nvPicPr>
          <p:cNvPr id="7" name="Picture 6"/>
          <p:cNvPicPr>
            <a:picLocks noChangeAspect="1"/>
          </p:cNvPicPr>
          <p:nvPr/>
        </p:nvPicPr>
        <p:blipFill>
          <a:blip r:embed="rId5"/>
          <a:stretch>
            <a:fillRect/>
          </a:stretch>
        </p:blipFill>
        <p:spPr>
          <a:xfrm>
            <a:off x="4975668" y="3239712"/>
            <a:ext cx="2590800" cy="1771650"/>
          </a:xfrm>
          <a:prstGeom prst="rect">
            <a:avLst/>
          </a:prstGeom>
        </p:spPr>
      </p:pic>
    </p:spTree>
    <p:extLst>
      <p:ext uri="{BB962C8B-B14F-4D97-AF65-F5344CB8AC3E}">
        <p14:creationId xmlns:p14="http://schemas.microsoft.com/office/powerpoint/2010/main" val="118501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9. Tell about a time that you took action and it paid off.</a:t>
            </a:r>
            <a:endParaRPr lang="en-US" dirty="0"/>
          </a:p>
        </p:txBody>
      </p:sp>
    </p:spTree>
    <p:extLst>
      <p:ext uri="{BB962C8B-B14F-4D97-AF65-F5344CB8AC3E}">
        <p14:creationId xmlns:p14="http://schemas.microsoft.com/office/powerpoint/2010/main" val="22023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 It’s okay to be afraid… just don’t let your fears control you.</a:t>
            </a:r>
            <a:endParaRPr lang="en-US" b="1" dirty="0"/>
          </a:p>
        </p:txBody>
      </p:sp>
      <p:sp>
        <p:nvSpPr>
          <p:cNvPr id="3" name="Content Placeholder 2"/>
          <p:cNvSpPr>
            <a:spLocks noGrp="1"/>
          </p:cNvSpPr>
          <p:nvPr>
            <p:ph idx="1"/>
          </p:nvPr>
        </p:nvSpPr>
        <p:spPr/>
        <p:txBody>
          <a:bodyPr/>
          <a:lstStyle/>
          <a:p>
            <a:r>
              <a:rPr lang="en-US" dirty="0"/>
              <a:t>Charlie Brown often sat in bed and spoke of his fears, but no matter how scared he was he always did the things he wanted to do. </a:t>
            </a:r>
          </a:p>
        </p:txBody>
      </p:sp>
      <p:pic>
        <p:nvPicPr>
          <p:cNvPr id="4" name="Picture 3"/>
          <p:cNvPicPr>
            <a:picLocks noChangeAspect="1"/>
          </p:cNvPicPr>
          <p:nvPr/>
        </p:nvPicPr>
        <p:blipFill>
          <a:blip r:embed="rId2"/>
          <a:stretch>
            <a:fillRect/>
          </a:stretch>
        </p:blipFill>
        <p:spPr>
          <a:xfrm rot="215977">
            <a:off x="5347886" y="3308465"/>
            <a:ext cx="4220136" cy="3122901"/>
          </a:xfrm>
          <a:prstGeom prst="rect">
            <a:avLst/>
          </a:prstGeom>
        </p:spPr>
      </p:pic>
    </p:spTree>
    <p:extLst>
      <p:ext uri="{BB962C8B-B14F-4D97-AF65-F5344CB8AC3E}">
        <p14:creationId xmlns:p14="http://schemas.microsoft.com/office/powerpoint/2010/main" val="287586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10. Laugh every day.</a:t>
            </a:r>
            <a:endParaRPr lang="en-US" b="1" dirty="0"/>
          </a:p>
        </p:txBody>
      </p:sp>
      <p:sp>
        <p:nvSpPr>
          <p:cNvPr id="3" name="Content Placeholder 2"/>
          <p:cNvSpPr>
            <a:spLocks noGrp="1"/>
          </p:cNvSpPr>
          <p:nvPr>
            <p:ph idx="1"/>
          </p:nvPr>
        </p:nvSpPr>
        <p:spPr/>
        <p:txBody>
          <a:bodyPr/>
          <a:lstStyle/>
          <a:p>
            <a:r>
              <a:rPr lang="en-US" dirty="0"/>
              <a:t>While the kids themselves may not have seen the humor in the things they did, Schulz made sure that we did. Life is only as serious or as humorous as </a:t>
            </a:r>
            <a:r>
              <a:rPr lang="en-US" b="1" dirty="0"/>
              <a:t>YOU</a:t>
            </a:r>
            <a:r>
              <a:rPr lang="en-US" dirty="0"/>
              <a:t> make it. Lighten up. Go play softball. Fly a kite. Dance with your dog. Smile... it makes people wonder what you’re up </a:t>
            </a:r>
            <a:r>
              <a:rPr lang="en-US" dirty="0" smtClean="0"/>
              <a:t>to.</a:t>
            </a:r>
          </a:p>
          <a:p>
            <a:pPr marL="0" indent="0">
              <a:buNone/>
            </a:pPr>
            <a:endParaRPr lang="en-US" dirty="0"/>
          </a:p>
        </p:txBody>
      </p:sp>
      <p:pic>
        <p:nvPicPr>
          <p:cNvPr id="4" name="Picture 3"/>
          <p:cNvPicPr>
            <a:picLocks noChangeAspect="1"/>
          </p:cNvPicPr>
          <p:nvPr/>
        </p:nvPicPr>
        <p:blipFill>
          <a:blip r:embed="rId2"/>
          <a:stretch>
            <a:fillRect/>
          </a:stretch>
        </p:blipFill>
        <p:spPr>
          <a:xfrm>
            <a:off x="851448" y="3604346"/>
            <a:ext cx="2143125" cy="2143125"/>
          </a:xfrm>
          <a:prstGeom prst="rect">
            <a:avLst/>
          </a:prstGeom>
        </p:spPr>
      </p:pic>
      <p:pic>
        <p:nvPicPr>
          <p:cNvPr id="5" name="Picture 4"/>
          <p:cNvPicPr>
            <a:picLocks noChangeAspect="1"/>
          </p:cNvPicPr>
          <p:nvPr/>
        </p:nvPicPr>
        <p:blipFill>
          <a:blip r:embed="rId3"/>
          <a:stretch>
            <a:fillRect/>
          </a:stretch>
        </p:blipFill>
        <p:spPr>
          <a:xfrm rot="252512">
            <a:off x="3070322" y="4531063"/>
            <a:ext cx="2143125" cy="2143125"/>
          </a:xfrm>
          <a:prstGeom prst="rect">
            <a:avLst/>
          </a:prstGeom>
        </p:spPr>
      </p:pic>
      <p:pic>
        <p:nvPicPr>
          <p:cNvPr id="6" name="Picture 5"/>
          <p:cNvPicPr>
            <a:picLocks noChangeAspect="1"/>
          </p:cNvPicPr>
          <p:nvPr/>
        </p:nvPicPr>
        <p:blipFill>
          <a:blip r:embed="rId4"/>
          <a:stretch>
            <a:fillRect/>
          </a:stretch>
        </p:blipFill>
        <p:spPr>
          <a:xfrm rot="21339289">
            <a:off x="5289197" y="3465801"/>
            <a:ext cx="2486025" cy="1838325"/>
          </a:xfrm>
          <a:prstGeom prst="rect">
            <a:avLst/>
          </a:prstGeom>
        </p:spPr>
      </p:pic>
      <p:pic>
        <p:nvPicPr>
          <p:cNvPr id="7" name="Picture 6"/>
          <p:cNvPicPr>
            <a:picLocks noChangeAspect="1"/>
          </p:cNvPicPr>
          <p:nvPr/>
        </p:nvPicPr>
        <p:blipFill>
          <a:blip r:embed="rId5"/>
          <a:stretch>
            <a:fillRect/>
          </a:stretch>
        </p:blipFill>
        <p:spPr>
          <a:xfrm rot="298736">
            <a:off x="8452225" y="392031"/>
            <a:ext cx="2619375" cy="1743075"/>
          </a:xfrm>
          <a:prstGeom prst="rect">
            <a:avLst/>
          </a:prstGeom>
        </p:spPr>
      </p:pic>
      <p:pic>
        <p:nvPicPr>
          <p:cNvPr id="8" name="Picture 7"/>
          <p:cNvPicPr>
            <a:picLocks noChangeAspect="1"/>
          </p:cNvPicPr>
          <p:nvPr/>
        </p:nvPicPr>
        <p:blipFill>
          <a:blip r:embed="rId6"/>
          <a:stretch>
            <a:fillRect/>
          </a:stretch>
        </p:blipFill>
        <p:spPr>
          <a:xfrm>
            <a:off x="8999174" y="3858539"/>
            <a:ext cx="2143125" cy="2143125"/>
          </a:xfrm>
          <a:prstGeom prst="rect">
            <a:avLst/>
          </a:prstGeom>
        </p:spPr>
      </p:pic>
    </p:spTree>
    <p:extLst>
      <p:ext uri="{BB962C8B-B14F-4D97-AF65-F5344CB8AC3E}">
        <p14:creationId xmlns:p14="http://schemas.microsoft.com/office/powerpoint/2010/main" val="195986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10. What three things make </a:t>
            </a:r>
            <a:r>
              <a:rPr lang="en-US" smtClean="0"/>
              <a:t>you laugh? </a:t>
            </a:r>
            <a:endParaRPr lang="en-US" dirty="0"/>
          </a:p>
        </p:txBody>
      </p:sp>
    </p:spTree>
    <p:extLst>
      <p:ext uri="{BB962C8B-B14F-4D97-AF65-F5344CB8AC3E}">
        <p14:creationId xmlns:p14="http://schemas.microsoft.com/office/powerpoint/2010/main" val="339873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1. What are some of your fears? Which one, if any, is holding you back?</a:t>
            </a:r>
            <a:endParaRPr lang="en-US" dirty="0"/>
          </a:p>
        </p:txBody>
      </p:sp>
    </p:spTree>
    <p:extLst>
      <p:ext uri="{BB962C8B-B14F-4D97-AF65-F5344CB8AC3E}">
        <p14:creationId xmlns:p14="http://schemas.microsoft.com/office/powerpoint/2010/main" val="381418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 Persistence wins out.</a:t>
            </a:r>
            <a:endParaRPr lang="en-US" b="1" dirty="0"/>
          </a:p>
        </p:txBody>
      </p:sp>
      <p:sp>
        <p:nvSpPr>
          <p:cNvPr id="3" name="Content Placeholder 2"/>
          <p:cNvSpPr>
            <a:spLocks noGrp="1"/>
          </p:cNvSpPr>
          <p:nvPr>
            <p:ph idx="1"/>
          </p:nvPr>
        </p:nvSpPr>
        <p:spPr/>
        <p:txBody>
          <a:bodyPr/>
          <a:lstStyle/>
          <a:p>
            <a:r>
              <a:rPr lang="en-US" dirty="0"/>
              <a:t>Charlie Brown often lost, failed at much, but he never gave up. Even though he knew Lucy was going to pull the football away before he could kick it.... Even though he knew the tree was going to eat his kite... Even though he knew his team would lose the ball game… he kept on trying.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946073" y="3691888"/>
            <a:ext cx="3956859" cy="2967644"/>
          </a:xfrm>
          <a:prstGeom prst="rect">
            <a:avLst/>
          </a:prstGeom>
        </p:spPr>
      </p:pic>
    </p:spTree>
    <p:extLst>
      <p:ext uri="{BB962C8B-B14F-4D97-AF65-F5344CB8AC3E}">
        <p14:creationId xmlns:p14="http://schemas.microsoft.com/office/powerpoint/2010/main" val="121584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2. Tell about a time that you refused to give up.</a:t>
            </a:r>
            <a:endParaRPr lang="en-US" dirty="0"/>
          </a:p>
        </p:txBody>
      </p:sp>
    </p:spTree>
    <p:extLst>
      <p:ext uri="{BB962C8B-B14F-4D97-AF65-F5344CB8AC3E}">
        <p14:creationId xmlns:p14="http://schemas.microsoft.com/office/powerpoint/2010/main" val="140341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It’s what you think of yourself that counts.</a:t>
            </a:r>
            <a:endParaRPr lang="en-US" b="1" dirty="0"/>
          </a:p>
        </p:txBody>
      </p:sp>
      <p:sp>
        <p:nvSpPr>
          <p:cNvPr id="3" name="Content Placeholder 2"/>
          <p:cNvSpPr>
            <a:spLocks noGrp="1"/>
          </p:cNvSpPr>
          <p:nvPr>
            <p:ph idx="1"/>
          </p:nvPr>
        </p:nvSpPr>
        <p:spPr/>
        <p:txBody>
          <a:bodyPr/>
          <a:lstStyle/>
          <a:p>
            <a:r>
              <a:rPr lang="en-US" dirty="0"/>
              <a:t>Linus carried a security blanket for years and his friends laughed at him. They also laughed at him because he believed in the Great Pumpkin. Pigpen was a walking cloud of dust and dirt and was often regarded unkindly. Both characters, however, were always proud of themselves and believed they were as good as anybody else – and they were right.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89449" y="3979285"/>
            <a:ext cx="1914525" cy="2390775"/>
          </a:xfrm>
          <a:prstGeom prst="rect">
            <a:avLst/>
          </a:prstGeom>
        </p:spPr>
      </p:pic>
      <p:pic>
        <p:nvPicPr>
          <p:cNvPr id="5" name="Picture 4"/>
          <p:cNvPicPr>
            <a:picLocks noChangeAspect="1"/>
          </p:cNvPicPr>
          <p:nvPr/>
        </p:nvPicPr>
        <p:blipFill>
          <a:blip r:embed="rId3"/>
          <a:stretch>
            <a:fillRect/>
          </a:stretch>
        </p:blipFill>
        <p:spPr>
          <a:xfrm>
            <a:off x="6932815" y="3749040"/>
            <a:ext cx="2182091" cy="2909454"/>
          </a:xfrm>
          <a:prstGeom prst="rect">
            <a:avLst/>
          </a:prstGeom>
        </p:spPr>
      </p:pic>
    </p:spTree>
    <p:extLst>
      <p:ext uri="{BB962C8B-B14F-4D97-AF65-F5344CB8AC3E}">
        <p14:creationId xmlns:p14="http://schemas.microsoft.com/office/powerpoint/2010/main" val="75006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3. What do you think about yourself at this very moment?</a:t>
            </a:r>
            <a:endParaRPr lang="en-US" dirty="0"/>
          </a:p>
        </p:txBody>
      </p:sp>
    </p:spTree>
    <p:extLst>
      <p:ext uri="{BB962C8B-B14F-4D97-AF65-F5344CB8AC3E}">
        <p14:creationId xmlns:p14="http://schemas.microsoft.com/office/powerpoint/2010/main" val="119214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4. Sometimes you need to talk.</a:t>
            </a:r>
            <a:endParaRPr lang="en-US" b="1" dirty="0"/>
          </a:p>
        </p:txBody>
      </p:sp>
      <p:sp>
        <p:nvSpPr>
          <p:cNvPr id="3" name="Content Placeholder 2"/>
          <p:cNvSpPr>
            <a:spLocks noGrp="1"/>
          </p:cNvSpPr>
          <p:nvPr>
            <p:ph idx="1"/>
          </p:nvPr>
        </p:nvSpPr>
        <p:spPr/>
        <p:txBody>
          <a:bodyPr/>
          <a:lstStyle/>
          <a:p>
            <a:r>
              <a:rPr lang="en-US" dirty="0"/>
              <a:t>One thing the “Peanuts” gang understood was the importance of talking things out. Whether leaning up against Schroeder’s piano or atop the brick wall, they always discussed what was of concern to them. </a:t>
            </a:r>
            <a:endParaRPr lang="en-US" dirty="0" smtClean="0"/>
          </a:p>
          <a:p>
            <a:endParaRPr lang="en-US" dirty="0"/>
          </a:p>
        </p:txBody>
      </p:sp>
      <p:pic>
        <p:nvPicPr>
          <p:cNvPr id="4" name="Picture 3"/>
          <p:cNvPicPr>
            <a:picLocks noChangeAspect="1"/>
          </p:cNvPicPr>
          <p:nvPr/>
        </p:nvPicPr>
        <p:blipFill>
          <a:blip r:embed="rId2"/>
          <a:stretch>
            <a:fillRect/>
          </a:stretch>
        </p:blipFill>
        <p:spPr>
          <a:xfrm rot="21346005">
            <a:off x="1266652" y="3328035"/>
            <a:ext cx="2476500" cy="1847850"/>
          </a:xfrm>
          <a:prstGeom prst="rect">
            <a:avLst/>
          </a:prstGeom>
        </p:spPr>
      </p:pic>
      <p:pic>
        <p:nvPicPr>
          <p:cNvPr id="5" name="Picture 4"/>
          <p:cNvPicPr>
            <a:picLocks noChangeAspect="1"/>
          </p:cNvPicPr>
          <p:nvPr/>
        </p:nvPicPr>
        <p:blipFill>
          <a:blip r:embed="rId3"/>
          <a:stretch>
            <a:fillRect/>
          </a:stretch>
        </p:blipFill>
        <p:spPr>
          <a:xfrm rot="180185">
            <a:off x="4229888" y="4383924"/>
            <a:ext cx="2657475" cy="1714500"/>
          </a:xfrm>
          <a:prstGeom prst="rect">
            <a:avLst/>
          </a:prstGeom>
        </p:spPr>
      </p:pic>
      <p:pic>
        <p:nvPicPr>
          <p:cNvPr id="6" name="Picture 5"/>
          <p:cNvPicPr>
            <a:picLocks noChangeAspect="1"/>
          </p:cNvPicPr>
          <p:nvPr/>
        </p:nvPicPr>
        <p:blipFill>
          <a:blip r:embed="rId4"/>
          <a:stretch>
            <a:fillRect/>
          </a:stretch>
        </p:blipFill>
        <p:spPr>
          <a:xfrm rot="175059">
            <a:off x="7290971" y="3487496"/>
            <a:ext cx="2705100" cy="1685925"/>
          </a:xfrm>
          <a:prstGeom prst="rect">
            <a:avLst/>
          </a:prstGeom>
        </p:spPr>
      </p:pic>
    </p:spTree>
    <p:extLst>
      <p:ext uri="{BB962C8B-B14F-4D97-AF65-F5344CB8AC3E}">
        <p14:creationId xmlns:p14="http://schemas.microsoft.com/office/powerpoint/2010/main" val="86249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Assignment B</a:t>
            </a:r>
            <a:endParaRPr lang="en-US" b="1" dirty="0"/>
          </a:p>
        </p:txBody>
      </p:sp>
      <p:sp>
        <p:nvSpPr>
          <p:cNvPr id="3" name="Content Placeholder 2"/>
          <p:cNvSpPr>
            <a:spLocks noGrp="1"/>
          </p:cNvSpPr>
          <p:nvPr>
            <p:ph idx="1"/>
          </p:nvPr>
        </p:nvSpPr>
        <p:spPr/>
        <p:txBody>
          <a:bodyPr/>
          <a:lstStyle/>
          <a:p>
            <a:r>
              <a:rPr lang="en-US" dirty="0" smtClean="0"/>
              <a:t>B. 4. Who do you turn to when you need to talk? Do you have a special place that you like to go?</a:t>
            </a:r>
            <a:endParaRPr lang="en-US" dirty="0"/>
          </a:p>
        </p:txBody>
      </p:sp>
    </p:spTree>
    <p:extLst>
      <p:ext uri="{BB962C8B-B14F-4D97-AF65-F5344CB8AC3E}">
        <p14:creationId xmlns:p14="http://schemas.microsoft.com/office/powerpoint/2010/main" val="36713745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127</TotalTime>
  <Words>756</Words>
  <Application>Microsoft Office PowerPoint</Application>
  <PresentationFormat>Widescreen</PresentationFormat>
  <Paragraphs>41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The Top 10 Lessons I Learned from Charlie Brown</vt:lpstr>
      <vt:lpstr>1. It’s okay to be afraid… just don’t let your fears control you.</vt:lpstr>
      <vt:lpstr>Assignment B</vt:lpstr>
      <vt:lpstr>2. Persistence wins out.</vt:lpstr>
      <vt:lpstr>Assignment B</vt:lpstr>
      <vt:lpstr>3. It’s what you think of yourself that counts.</vt:lpstr>
      <vt:lpstr>Assignment B</vt:lpstr>
      <vt:lpstr>4. Sometimes you need to talk.</vt:lpstr>
      <vt:lpstr>Assignment B</vt:lpstr>
      <vt:lpstr>5. Sometimes you need to listen.</vt:lpstr>
      <vt:lpstr>Assignment B</vt:lpstr>
      <vt:lpstr>6. Do what you love to do.</vt:lpstr>
      <vt:lpstr>Assignment B</vt:lpstr>
      <vt:lpstr>7. It’s important to have friends that care.</vt:lpstr>
      <vt:lpstr>Assignment B</vt:lpstr>
      <vt:lpstr>8. Big dreams lead to big things.</vt:lpstr>
      <vt:lpstr>Assignment B</vt:lpstr>
      <vt:lpstr>9. Action creates reality.</vt:lpstr>
      <vt:lpstr>Assignment B</vt:lpstr>
      <vt:lpstr>10. Laugh every day.</vt:lpstr>
      <vt:lpstr>Assignment B</vt:lpstr>
    </vt:vector>
  </TitlesOfParts>
  <Company>Base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10 Lessons I Learned from Charlie Brown</dc:title>
  <dc:creator>10</dc:creator>
  <cp:lastModifiedBy>10</cp:lastModifiedBy>
  <cp:revision>10</cp:revision>
  <dcterms:created xsi:type="dcterms:W3CDTF">2020-07-28T20:41:52Z</dcterms:created>
  <dcterms:modified xsi:type="dcterms:W3CDTF">2020-07-28T22:49:03Z</dcterms:modified>
</cp:coreProperties>
</file>